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65" r:id="rId5"/>
  </p:sldMasterIdLst>
  <p:notesMasterIdLst>
    <p:notesMasterId r:id="rId11"/>
  </p:notesMasterIdLst>
  <p:handoutMasterIdLst>
    <p:handoutMasterId r:id="rId12"/>
  </p:handoutMasterIdLst>
  <p:sldIdLst>
    <p:sldId id="256" r:id="rId6"/>
    <p:sldId id="283" r:id="rId7"/>
    <p:sldId id="281" r:id="rId8"/>
    <p:sldId id="282" r:id="rId9"/>
    <p:sldId id="284" r:id="rId10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0B43D2CB-6D07-4AF6-8385-F02019C31457}">
          <p14:sldIdLst>
            <p14:sldId id="256"/>
            <p14:sldId id="283"/>
            <p14:sldId id="281"/>
            <p14:sldId id="282"/>
            <p14:sldId id="284"/>
          </p14:sldIdLst>
        </p14:section>
        <p14:section name="Vorlagedatei speichern" id="{AEBC5EF8-8830-4BD1-BC6A-5A08C5F265C4}">
          <p14:sldIdLst/>
        </p14:section>
        <p14:section name="Hinweise" id="{56D9347E-C790-4216-A93D-C117F720C0C3}">
          <p14:sldIdLst/>
        </p14:section>
        <p14:section name="Beispielseiten" id="{CA34319E-7765-4C8B-AD7F-242E6857A15E}">
          <p14:sldIdLst/>
        </p14:section>
        <p14:section name="More Examples" id="{60A2C5C4-FF54-4ACC-A17E-78E04B267541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nöfel,Anja" initials="K" lastIdx="1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F9300"/>
    <a:srgbClr val="064569"/>
    <a:srgbClr val="51B02F"/>
    <a:srgbClr val="FFD579"/>
    <a:srgbClr val="009BA4"/>
    <a:srgbClr val="13A983"/>
    <a:srgbClr val="0074AC"/>
    <a:srgbClr val="93C356"/>
    <a:srgbClr val="BCCF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ittlere Formatvorlage 2 - Akz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ittlere Formatvorlage 2 - Akz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8FB837D-C827-4EFA-A057-4D05807E0F7C}" styleName="Designformatvorlage 1 - Akz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68D230F3-CF80-4859-8CE7-A43EE81993B5}" styleName="Helle Formatvorlage 1 - Akz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D113A9D2-9D6B-4929-AA2D-F23B5EE8CBE7}" styleName="Designformatvorlage 2 - Akz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C2FFA5D-87B4-456A-9821-1D502468CF0F}" styleName="Designformatvorlage 1 - Akz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F1AB2-1976-4502-BF36-3FF5EA218861}" styleName="Mittlere Formatvorlage 4 - Akz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125E5076-3810-47DD-B79F-674D7AD40C01}" styleName="Dunkle Formatvorlage 1 - Akz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Helle Formatvorlage 1 - Akz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Helle Formatvorlage 2 - Akz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584" autoAdjust="0"/>
    <p:restoredTop sz="97808" autoAdjust="0"/>
  </p:normalViewPr>
  <p:slideViewPr>
    <p:cSldViewPr snapToGrid="0" snapToObjects="1">
      <p:cViewPr>
        <p:scale>
          <a:sx n="125" d="100"/>
          <a:sy n="125" d="100"/>
        </p:scale>
        <p:origin x="272" y="568"/>
      </p:cViewPr>
      <p:guideLst/>
    </p:cSldViewPr>
  </p:slideViewPr>
  <p:outlineViewPr>
    <p:cViewPr>
      <p:scale>
        <a:sx n="33" d="100"/>
        <a:sy n="33" d="100"/>
      </p:scale>
      <p:origin x="0" y="-9232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3" d="100"/>
          <a:sy n="63" d="100"/>
        </p:scale>
        <p:origin x="2982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7" Type="http://schemas.openxmlformats.org/officeDocument/2006/relationships/slide" Target="slides/slide2.xml"/><Relationship Id="rId12" Type="http://schemas.openxmlformats.org/officeDocument/2006/relationships/handoutMaster" Target="handoutMasters/handout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notesMaster" Target="notesMasters/notesMaster1.xml"/><Relationship Id="rId5" Type="http://schemas.openxmlformats.org/officeDocument/2006/relationships/slideMaster" Target="slideMasters/slideMaster1.xml"/><Relationship Id="rId15" Type="http://schemas.openxmlformats.org/officeDocument/2006/relationships/viewProps" Target="viewProps.xml"/><Relationship Id="rId10" Type="http://schemas.openxmlformats.org/officeDocument/2006/relationships/slide" Target="slides/slide5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AC6211-610F-44E5-BF19-D3CDF6EDD281}" type="datetimeFigureOut">
              <a:rPr lang="de-DE" smtClean="0"/>
              <a:t>22.09.25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D61AA8-FB04-42D1-9939-D1A1356F808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4315604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7435D3-23A6-45D3-8DFA-7317DC1E7A64}" type="datetimeFigureOut">
              <a:rPr lang="de-DE" smtClean="0"/>
              <a:t>22.09.25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69AC09-DF60-43F4-96BF-67D4D9A7409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3318259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folie_TUD">
    <p:bg>
      <p:bgPr>
        <a:solidFill>
          <a:schemeClr val="bg1">
            <a:alpha val="38428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/>
        </p:nvSpPr>
        <p:spPr>
          <a:xfrm>
            <a:off x="0" y="980790"/>
            <a:ext cx="12192000" cy="58772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604059490"/>
      </p:ext>
    </p:extLst>
  </p:cSld>
  <p:clrMapOvr>
    <a:masterClrMapping/>
  </p:clrMapOvr>
  <p:hf hd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err="1"/>
              <a:t>Mastertitelformat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</p:txBody>
      </p:sp>
      <p:sp>
        <p:nvSpPr>
          <p:cNvPr id="7" name="Bildplatzhalter 6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1016001"/>
            <a:ext cx="12192000" cy="5076825"/>
          </a:xfrm>
        </p:spPr>
        <p:txBody>
          <a:bodyPr/>
          <a:lstStyle/>
          <a:p>
            <a:r>
              <a:rPr lang="en-US" dirty="0"/>
              <a:t>Drag image to placeholder or add by clicking icon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33292747"/>
      </p:ext>
    </p:extLst>
  </p:cSld>
  <p:clrMapOvr>
    <a:masterClrMapping/>
  </p:clrMapOvr>
  <p:hf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1"/>
            <a:ext cx="12192000" cy="6092824"/>
          </a:xfrm>
        </p:spPr>
        <p:txBody>
          <a:bodyPr/>
          <a:lstStyle/>
          <a:p>
            <a:r>
              <a:rPr lang="en-US" dirty="0"/>
              <a:t>Drag image to placeholder or add by clicking icon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80629674"/>
      </p:ext>
    </p:extLst>
  </p:cSld>
  <p:clrMapOvr>
    <a:masterClrMapping/>
  </p:clrMapOvr>
  <p:hf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42E874-400C-E24A-926D-CC99757EE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err="1"/>
              <a:t>Mastertitelformat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346573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891302" y="371735"/>
            <a:ext cx="10267951" cy="812280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 dirty="0" err="1"/>
              <a:t>Mastertitelformat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10"/>
          </p:nvPr>
        </p:nvSpPr>
        <p:spPr>
          <a:xfrm>
            <a:off x="875566" y="1484313"/>
            <a:ext cx="10644901" cy="4249738"/>
          </a:xfrm>
        </p:spPr>
        <p:txBody>
          <a:bodyPr/>
          <a:lstStyle>
            <a:lvl1pPr>
              <a:spcBef>
                <a:spcPts val="1200"/>
              </a:spcBef>
              <a:defRPr/>
            </a:lvl1pPr>
            <a:lvl3pPr>
              <a:spcBef>
                <a:spcPts val="1200"/>
              </a:spcBef>
              <a:defRPr/>
            </a:lvl3pPr>
          </a:lstStyle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65854071"/>
      </p:ext>
    </p:extLst>
  </p:cSld>
  <p:clrMapOvr>
    <a:masterClrMapping/>
  </p:clrMapOvr>
  <p:hf hd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5655734" y="1484314"/>
            <a:ext cx="6009217" cy="4249737"/>
          </a:xfrm>
        </p:spPr>
        <p:txBody>
          <a:bodyPr/>
          <a:lstStyle/>
          <a:p>
            <a:pPr lvl="0"/>
            <a:r>
              <a:rPr lang="en-US" noProof="0"/>
              <a:t>Mastertextformat bearbeiten</a:t>
            </a:r>
          </a:p>
        </p:txBody>
      </p:sp>
      <p:sp>
        <p:nvSpPr>
          <p:cNvPr id="9" name="Bildplatzhalter 7"/>
          <p:cNvSpPr>
            <a:spLocks noGrp="1"/>
          </p:cNvSpPr>
          <p:nvPr>
            <p:ph type="pic" sz="quarter" idx="13" hasCustomPrompt="1"/>
          </p:nvPr>
        </p:nvSpPr>
        <p:spPr>
          <a:xfrm>
            <a:off x="527049" y="1484313"/>
            <a:ext cx="4985567" cy="1332000"/>
          </a:xfrm>
        </p:spPr>
        <p:txBody>
          <a:bodyPr/>
          <a:lstStyle/>
          <a:p>
            <a:r>
              <a:rPr lang="en-US" noProof="0" dirty="0"/>
              <a:t>Bild auf </a:t>
            </a:r>
            <a:r>
              <a:rPr lang="en-US" noProof="0" dirty="0" err="1"/>
              <a:t>Platzhalter</a:t>
            </a:r>
            <a:r>
              <a:rPr lang="en-US" noProof="0" dirty="0"/>
              <a:t> </a:t>
            </a:r>
            <a:r>
              <a:rPr lang="en-US" noProof="0" dirty="0" err="1"/>
              <a:t>ziehen</a:t>
            </a:r>
            <a:r>
              <a:rPr lang="en-US" noProof="0" dirty="0"/>
              <a:t> </a:t>
            </a:r>
            <a:r>
              <a:rPr lang="en-US" noProof="0" dirty="0" err="1"/>
              <a:t>oder</a:t>
            </a:r>
            <a:r>
              <a:rPr lang="en-US" noProof="0" dirty="0"/>
              <a:t> </a:t>
            </a:r>
            <a:r>
              <a:rPr lang="en-US" noProof="0" dirty="0" err="1"/>
              <a:t>durch</a:t>
            </a:r>
            <a:r>
              <a:rPr lang="en-US" noProof="0" dirty="0"/>
              <a:t> </a:t>
            </a:r>
            <a:r>
              <a:rPr lang="en-US" noProof="0" dirty="0" err="1"/>
              <a:t>Klicken</a:t>
            </a:r>
            <a:r>
              <a:rPr lang="en-US" noProof="0" dirty="0"/>
              <a:t> auf Symbol </a:t>
            </a:r>
            <a:r>
              <a:rPr lang="en-US" noProof="0" dirty="0" err="1"/>
              <a:t>hinzufügen</a:t>
            </a:r>
            <a:endParaRPr lang="en-US" noProof="0" dirty="0"/>
          </a:p>
        </p:txBody>
      </p:sp>
      <p:sp>
        <p:nvSpPr>
          <p:cNvPr id="10" name="Bildplatzhalter 7"/>
          <p:cNvSpPr>
            <a:spLocks noGrp="1"/>
          </p:cNvSpPr>
          <p:nvPr>
            <p:ph type="pic" sz="quarter" idx="14" hasCustomPrompt="1"/>
          </p:nvPr>
        </p:nvSpPr>
        <p:spPr>
          <a:xfrm>
            <a:off x="534035" y="2943181"/>
            <a:ext cx="4977765" cy="1332000"/>
          </a:xfrm>
        </p:spPr>
        <p:txBody>
          <a:bodyPr/>
          <a:lstStyle/>
          <a:p>
            <a:r>
              <a:rPr lang="en-US" noProof="0" dirty="0"/>
              <a:t>Bild auf </a:t>
            </a:r>
            <a:r>
              <a:rPr lang="en-US" noProof="0" dirty="0" err="1"/>
              <a:t>Platzhalter</a:t>
            </a:r>
            <a:r>
              <a:rPr lang="en-US" noProof="0" dirty="0"/>
              <a:t> </a:t>
            </a:r>
            <a:r>
              <a:rPr lang="en-US" noProof="0" dirty="0" err="1"/>
              <a:t>ziehen</a:t>
            </a:r>
            <a:r>
              <a:rPr lang="en-US" noProof="0" dirty="0"/>
              <a:t> </a:t>
            </a:r>
            <a:r>
              <a:rPr lang="en-US" noProof="0" dirty="0" err="1"/>
              <a:t>oder</a:t>
            </a:r>
            <a:r>
              <a:rPr lang="en-US" noProof="0" dirty="0"/>
              <a:t> </a:t>
            </a:r>
            <a:r>
              <a:rPr lang="en-US" noProof="0" dirty="0" err="1"/>
              <a:t>durch</a:t>
            </a:r>
            <a:r>
              <a:rPr lang="en-US" noProof="0" dirty="0"/>
              <a:t> </a:t>
            </a:r>
            <a:r>
              <a:rPr lang="en-US" noProof="0" dirty="0" err="1"/>
              <a:t>Klicken</a:t>
            </a:r>
            <a:r>
              <a:rPr lang="en-US" noProof="0" dirty="0"/>
              <a:t> auf Symbol </a:t>
            </a:r>
            <a:r>
              <a:rPr lang="en-US" noProof="0" dirty="0" err="1"/>
              <a:t>hinzufügen</a:t>
            </a:r>
            <a:endParaRPr lang="en-US" noProof="0" dirty="0"/>
          </a:p>
        </p:txBody>
      </p:sp>
      <p:sp>
        <p:nvSpPr>
          <p:cNvPr id="11" name="Bildplatzhalter 7"/>
          <p:cNvSpPr>
            <a:spLocks noGrp="1"/>
          </p:cNvSpPr>
          <p:nvPr>
            <p:ph type="pic" sz="quarter" idx="15" hasCustomPrompt="1"/>
          </p:nvPr>
        </p:nvSpPr>
        <p:spPr>
          <a:xfrm>
            <a:off x="534035" y="4402050"/>
            <a:ext cx="4977767" cy="1332000"/>
          </a:xfrm>
        </p:spPr>
        <p:txBody>
          <a:bodyPr/>
          <a:lstStyle/>
          <a:p>
            <a:r>
              <a:rPr lang="en-US" noProof="0"/>
              <a:t>Bild auf Platzhalter ziehen oder durch Klicken auf Symbol hinzufügen</a:t>
            </a:r>
          </a:p>
        </p:txBody>
      </p:sp>
      <p:sp>
        <p:nvSpPr>
          <p:cNvPr id="4" name="Titel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726433105"/>
      </p:ext>
    </p:extLst>
  </p:cSld>
  <p:clrMapOvr>
    <a:masterClrMapping/>
  </p:clrMapOvr>
  <p:hf hd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9" name="Bildplatzhalter 7"/>
          <p:cNvSpPr>
            <a:spLocks noGrp="1"/>
          </p:cNvSpPr>
          <p:nvPr>
            <p:ph type="pic" sz="quarter" idx="13" hasCustomPrompt="1"/>
          </p:nvPr>
        </p:nvSpPr>
        <p:spPr>
          <a:xfrm>
            <a:off x="6165852" y="1484313"/>
            <a:ext cx="5512769" cy="4249738"/>
          </a:xfrm>
          <a:ln w="6350">
            <a:solidFill>
              <a:schemeClr val="bg2"/>
            </a:solidFill>
          </a:ln>
        </p:spPr>
        <p:txBody>
          <a:bodyPr/>
          <a:lstStyle/>
          <a:p>
            <a:r>
              <a:rPr lang="en-US" noProof="0" dirty="0"/>
              <a:t>Drag image to placeholder or add by clicking icon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4" hasCustomPrompt="1"/>
          </p:nvPr>
        </p:nvSpPr>
        <p:spPr>
          <a:xfrm>
            <a:off x="514352" y="1484314"/>
            <a:ext cx="5511800" cy="4249736"/>
          </a:xfrm>
        </p:spPr>
        <p:txBody>
          <a:bodyPr/>
          <a:lstStyle/>
          <a:p>
            <a:pPr lvl="0"/>
            <a:r>
              <a:rPr lang="en-US" noProof="0" dirty="0"/>
              <a:t>First text layer without bullets  (16pt)</a:t>
            </a:r>
          </a:p>
          <a:p>
            <a:pPr lvl="1"/>
            <a:r>
              <a:rPr lang="en-US" noProof="0" dirty="0"/>
              <a:t>Second text layer (16 </a:t>
            </a:r>
            <a:r>
              <a:rPr lang="en-US" noProof="0" dirty="0" err="1"/>
              <a:t>pt</a:t>
            </a:r>
            <a:r>
              <a:rPr lang="en-US" noProof="0" dirty="0"/>
              <a:t>), bluish bullet</a:t>
            </a:r>
          </a:p>
          <a:p>
            <a:pPr lvl="3"/>
            <a:r>
              <a:rPr lang="en-US" noProof="0" dirty="0"/>
              <a:t>Third text layer (14pt), green bullet</a:t>
            </a:r>
          </a:p>
          <a:p>
            <a:pPr lvl="4"/>
            <a:r>
              <a:rPr lang="en-US" noProof="0" dirty="0"/>
              <a:t>Fourth layer, try to avoid it</a:t>
            </a:r>
          </a:p>
          <a:p>
            <a:pPr lvl="7"/>
            <a:r>
              <a:rPr lang="en-US" noProof="0" dirty="0"/>
              <a:t>Fifth layer (really needed?)</a:t>
            </a:r>
          </a:p>
        </p:txBody>
      </p:sp>
    </p:spTree>
    <p:extLst>
      <p:ext uri="{BB962C8B-B14F-4D97-AF65-F5344CB8AC3E}">
        <p14:creationId xmlns:p14="http://schemas.microsoft.com/office/powerpoint/2010/main" val="1405770121"/>
      </p:ext>
    </p:extLst>
  </p:cSld>
  <p:clrMapOvr>
    <a:masterClrMapping/>
  </p:clrMapOvr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err="1"/>
              <a:t>Mastertitelformat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0" hasCustomPrompt="1"/>
          </p:nvPr>
        </p:nvSpPr>
        <p:spPr>
          <a:xfrm>
            <a:off x="514351" y="1484314"/>
            <a:ext cx="5511800" cy="4249736"/>
          </a:xfrm>
        </p:spPr>
        <p:txBody>
          <a:bodyPr/>
          <a:lstStyle/>
          <a:p>
            <a:pPr lvl="0"/>
            <a:r>
              <a:rPr lang="en-US" noProof="0" dirty="0"/>
              <a:t>First text layer without bullets  (16pt)</a:t>
            </a:r>
          </a:p>
          <a:p>
            <a:pPr lvl="1"/>
            <a:r>
              <a:rPr lang="en-US" noProof="0" dirty="0"/>
              <a:t>Second text layer (16 </a:t>
            </a:r>
            <a:r>
              <a:rPr lang="en-US" noProof="0" dirty="0" err="1"/>
              <a:t>pt</a:t>
            </a:r>
            <a:r>
              <a:rPr lang="en-US" noProof="0" dirty="0"/>
              <a:t>), bluish bullet</a:t>
            </a:r>
          </a:p>
          <a:p>
            <a:pPr lvl="3"/>
            <a:r>
              <a:rPr lang="en-US" noProof="0" dirty="0"/>
              <a:t>Third text layer (14pt), green bullet</a:t>
            </a:r>
          </a:p>
          <a:p>
            <a:pPr lvl="4"/>
            <a:r>
              <a:rPr lang="en-US" noProof="0" dirty="0"/>
              <a:t>Fourth layer, try to avoid it</a:t>
            </a:r>
          </a:p>
          <a:p>
            <a:pPr lvl="7"/>
            <a:r>
              <a:rPr lang="en-US" noProof="0" dirty="0"/>
              <a:t>Fifth layer (really needed?)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165851" y="1484314"/>
            <a:ext cx="5511800" cy="4249736"/>
          </a:xfrm>
        </p:spPr>
        <p:txBody>
          <a:bodyPr/>
          <a:lstStyle/>
          <a:p>
            <a:pPr lvl="0"/>
            <a:r>
              <a:rPr lang="en-US" noProof="0" dirty="0"/>
              <a:t>First text layer without bullets  (16pt)</a:t>
            </a:r>
          </a:p>
          <a:p>
            <a:pPr lvl="1"/>
            <a:r>
              <a:rPr lang="en-US" noProof="0" dirty="0"/>
              <a:t>Second text layer (16 </a:t>
            </a:r>
            <a:r>
              <a:rPr lang="en-US" noProof="0" dirty="0" err="1"/>
              <a:t>pt</a:t>
            </a:r>
            <a:r>
              <a:rPr lang="en-US" noProof="0" dirty="0"/>
              <a:t>), bluish bullet</a:t>
            </a:r>
          </a:p>
          <a:p>
            <a:pPr lvl="3"/>
            <a:r>
              <a:rPr lang="en-US" noProof="0" dirty="0"/>
              <a:t>Third text layer (14pt), green bullet</a:t>
            </a:r>
          </a:p>
          <a:p>
            <a:pPr lvl="4"/>
            <a:r>
              <a:rPr lang="en-US" noProof="0" dirty="0"/>
              <a:t>Fourth layer, try to avoid it</a:t>
            </a:r>
          </a:p>
          <a:p>
            <a:pPr lvl="7"/>
            <a:r>
              <a:rPr lang="en-US" noProof="0" dirty="0"/>
              <a:t>Fifth layer (really needed?)</a:t>
            </a:r>
          </a:p>
        </p:txBody>
      </p:sp>
    </p:spTree>
    <p:extLst>
      <p:ext uri="{BB962C8B-B14F-4D97-AF65-F5344CB8AC3E}">
        <p14:creationId xmlns:p14="http://schemas.microsoft.com/office/powerpoint/2010/main" val="2884893349"/>
      </p:ext>
    </p:extLst>
  </p:cSld>
  <p:clrMapOvr>
    <a:masterClrMapping/>
  </p:clrMapOvr>
  <p:hf hd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0" hasCustomPrompt="1"/>
          </p:nvPr>
        </p:nvSpPr>
        <p:spPr>
          <a:xfrm>
            <a:off x="514351" y="1484314"/>
            <a:ext cx="3454400" cy="4249736"/>
          </a:xfrm>
        </p:spPr>
        <p:txBody>
          <a:bodyPr/>
          <a:lstStyle/>
          <a:p>
            <a:pPr lvl="0"/>
            <a:r>
              <a:rPr lang="en-US" noProof="0" dirty="0"/>
              <a:t>First text layer without bullets  (16pt)</a:t>
            </a:r>
          </a:p>
          <a:p>
            <a:pPr lvl="1"/>
            <a:r>
              <a:rPr lang="en-US" noProof="0" dirty="0"/>
              <a:t>Second text layer (16 </a:t>
            </a:r>
            <a:r>
              <a:rPr lang="en-US" noProof="0" dirty="0" err="1"/>
              <a:t>pt</a:t>
            </a:r>
            <a:r>
              <a:rPr lang="en-US" noProof="0" dirty="0"/>
              <a:t>), bluish bullet</a:t>
            </a:r>
          </a:p>
          <a:p>
            <a:pPr lvl="3"/>
            <a:r>
              <a:rPr lang="en-US" noProof="0" dirty="0"/>
              <a:t>Third text layer (14pt), green bullet</a:t>
            </a:r>
          </a:p>
          <a:p>
            <a:pPr lvl="4"/>
            <a:r>
              <a:rPr lang="en-US" noProof="0" dirty="0"/>
              <a:t>Fourth layer, try to avoid it</a:t>
            </a:r>
          </a:p>
          <a:p>
            <a:pPr lvl="7"/>
            <a:r>
              <a:rPr lang="en-US" noProof="0" dirty="0"/>
              <a:t>Fifth layer (really needed?)</a:t>
            </a:r>
          </a:p>
        </p:txBody>
      </p:sp>
      <p:sp>
        <p:nvSpPr>
          <p:cNvPr id="7" name="Textplatzhalter 7"/>
          <p:cNvSpPr>
            <a:spLocks noGrp="1"/>
          </p:cNvSpPr>
          <p:nvPr>
            <p:ph type="body" sz="quarter" idx="11" hasCustomPrompt="1"/>
          </p:nvPr>
        </p:nvSpPr>
        <p:spPr>
          <a:xfrm>
            <a:off x="7725261" y="1484314"/>
            <a:ext cx="3450167" cy="4249736"/>
          </a:xfrm>
        </p:spPr>
        <p:txBody>
          <a:bodyPr/>
          <a:lstStyle/>
          <a:p>
            <a:pPr lvl="0"/>
            <a:r>
              <a:rPr lang="en-US" noProof="0" dirty="0"/>
              <a:t>First text layer without bullets  (16pt)</a:t>
            </a:r>
          </a:p>
          <a:p>
            <a:pPr lvl="1"/>
            <a:r>
              <a:rPr lang="en-US" noProof="0" dirty="0"/>
              <a:t>Second text layer (16 </a:t>
            </a:r>
            <a:r>
              <a:rPr lang="en-US" noProof="0" dirty="0" err="1"/>
              <a:t>pt</a:t>
            </a:r>
            <a:r>
              <a:rPr lang="en-US" noProof="0" dirty="0"/>
              <a:t>), bluish bullet</a:t>
            </a:r>
          </a:p>
          <a:p>
            <a:pPr lvl="3"/>
            <a:r>
              <a:rPr lang="en-US" noProof="0" dirty="0"/>
              <a:t>Third text layer (14pt), green bullet</a:t>
            </a:r>
          </a:p>
          <a:p>
            <a:pPr lvl="4"/>
            <a:r>
              <a:rPr lang="en-US" noProof="0" dirty="0"/>
              <a:t>Fourth layer, try to avoid it</a:t>
            </a:r>
          </a:p>
          <a:p>
            <a:pPr lvl="7"/>
            <a:r>
              <a:rPr lang="en-US" noProof="0" dirty="0"/>
              <a:t>Fifth layer (really needed?)</a:t>
            </a:r>
          </a:p>
        </p:txBody>
      </p:sp>
      <p:sp>
        <p:nvSpPr>
          <p:cNvPr id="9" name="Textplatzhalt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112684" y="1484314"/>
            <a:ext cx="3454400" cy="4249736"/>
          </a:xfrm>
        </p:spPr>
        <p:txBody>
          <a:bodyPr/>
          <a:lstStyle/>
          <a:p>
            <a:pPr lvl="0"/>
            <a:r>
              <a:rPr lang="en-US" noProof="0" dirty="0"/>
              <a:t>First text layer without bullets  (16pt)</a:t>
            </a:r>
          </a:p>
          <a:p>
            <a:pPr lvl="1"/>
            <a:r>
              <a:rPr lang="en-US" noProof="0" dirty="0"/>
              <a:t>Second text layer (16 </a:t>
            </a:r>
            <a:r>
              <a:rPr lang="en-US" noProof="0" dirty="0" err="1"/>
              <a:t>pt</a:t>
            </a:r>
            <a:r>
              <a:rPr lang="en-US" noProof="0" dirty="0"/>
              <a:t>), bluish bullet</a:t>
            </a:r>
          </a:p>
          <a:p>
            <a:pPr lvl="3"/>
            <a:r>
              <a:rPr lang="en-US" noProof="0" dirty="0"/>
              <a:t>Third text layer (14pt), green bullet</a:t>
            </a:r>
          </a:p>
          <a:p>
            <a:pPr lvl="4"/>
            <a:r>
              <a:rPr lang="en-US" noProof="0" dirty="0"/>
              <a:t>Fourth layer, try to avoid it</a:t>
            </a:r>
          </a:p>
          <a:p>
            <a:pPr lvl="7"/>
            <a:r>
              <a:rPr lang="en-US" noProof="0" dirty="0"/>
              <a:t>Fifth layer (really needed?)</a:t>
            </a:r>
          </a:p>
        </p:txBody>
      </p:sp>
    </p:spTree>
    <p:extLst>
      <p:ext uri="{BB962C8B-B14F-4D97-AF65-F5344CB8AC3E}">
        <p14:creationId xmlns:p14="http://schemas.microsoft.com/office/powerpoint/2010/main" val="3741975855"/>
      </p:ext>
    </p:extLst>
  </p:cSld>
  <p:clrMapOvr>
    <a:masterClrMapping/>
  </p:clrMapOvr>
  <p:hf hd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1"/>
          <p:cNvSpPr txBox="1">
            <a:spLocks/>
          </p:cNvSpPr>
          <p:nvPr/>
        </p:nvSpPr>
        <p:spPr>
          <a:xfrm>
            <a:off x="6165851" y="368300"/>
            <a:ext cx="5499101" cy="828675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chemeClr val="tx2"/>
                </a:solidFill>
                <a:latin typeface="Open Sans ExtraBold" panose="020B0606030504020204" pitchFamily="34" charset="0"/>
                <a:ea typeface="+mj-ea"/>
                <a:cs typeface="+mj-cs"/>
              </a:defRPr>
            </a:lvl1pPr>
          </a:lstStyle>
          <a:p>
            <a:r>
              <a:rPr lang="de-DE" sz="2400" dirty="0"/>
              <a:t>Titelmasterformat durch Klicken bearbeiten</a:t>
            </a:r>
          </a:p>
        </p:txBody>
      </p:sp>
      <p:sp>
        <p:nvSpPr>
          <p:cNvPr id="8" name="Textplatzhalter 5"/>
          <p:cNvSpPr>
            <a:spLocks noGrp="1"/>
          </p:cNvSpPr>
          <p:nvPr>
            <p:ph type="body" sz="quarter" idx="10"/>
          </p:nvPr>
        </p:nvSpPr>
        <p:spPr>
          <a:xfrm>
            <a:off x="514351" y="1484314"/>
            <a:ext cx="5511800" cy="4249736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9" name="Textplatzhalter 7"/>
          <p:cNvSpPr>
            <a:spLocks noGrp="1"/>
          </p:cNvSpPr>
          <p:nvPr>
            <p:ph type="body" sz="quarter" idx="11"/>
          </p:nvPr>
        </p:nvSpPr>
        <p:spPr>
          <a:xfrm>
            <a:off x="6165851" y="1484314"/>
            <a:ext cx="5511800" cy="4249736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27051" y="367506"/>
            <a:ext cx="5499101" cy="829469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29176316"/>
      </p:ext>
    </p:extLst>
  </p:cSld>
  <p:clrMapOvr>
    <a:masterClrMapping/>
  </p:clrMapOvr>
  <p:hf hd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err="1"/>
              <a:t>Mastertitelformat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70481721"/>
      </p:ext>
    </p:extLst>
  </p:cSld>
  <p:clrMapOvr>
    <a:masterClrMapping/>
  </p:clrMapOvr>
  <p:hf hd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95350" y="358563"/>
            <a:ext cx="10267951" cy="81228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/>
              <a:t>This is an title</a:t>
            </a:r>
            <a:br>
              <a:rPr lang="en-US" noProof="0" dirty="0"/>
            </a:br>
            <a:r>
              <a:rPr lang="en-US" noProof="0" dirty="0"/>
              <a:t>in two lines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77619" y="1484313"/>
            <a:ext cx="10648949" cy="4249738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First text layer without bullets  (16pt)</a:t>
            </a:r>
          </a:p>
          <a:p>
            <a:pPr lvl="1"/>
            <a:r>
              <a:rPr lang="en-US" noProof="0" dirty="0"/>
              <a:t>Second text layer (16 </a:t>
            </a:r>
            <a:r>
              <a:rPr lang="en-US" noProof="0" dirty="0" err="1"/>
              <a:t>pt</a:t>
            </a:r>
            <a:r>
              <a:rPr lang="en-US" noProof="0" dirty="0"/>
              <a:t>), bluish bullet</a:t>
            </a:r>
          </a:p>
          <a:p>
            <a:pPr lvl="3"/>
            <a:r>
              <a:rPr lang="en-US" noProof="0" dirty="0"/>
              <a:t>Third text layer (14pt), green bullet</a:t>
            </a:r>
          </a:p>
          <a:p>
            <a:pPr lvl="4"/>
            <a:r>
              <a:rPr lang="en-US" noProof="0" dirty="0"/>
              <a:t>Fourth layer, try to avoid it</a:t>
            </a:r>
          </a:p>
          <a:p>
            <a:pPr lvl="7"/>
            <a:r>
              <a:rPr lang="en-US" noProof="0" dirty="0"/>
              <a:t>Fifth layer (really needed?)</a:t>
            </a:r>
          </a:p>
        </p:txBody>
      </p:sp>
      <p:cxnSp>
        <p:nvCxnSpPr>
          <p:cNvPr id="8" name="Gerade Verbindung 14"/>
          <p:cNvCxnSpPr/>
          <p:nvPr/>
        </p:nvCxnSpPr>
        <p:spPr>
          <a:xfrm>
            <a:off x="0" y="6063479"/>
            <a:ext cx="121920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Grafik 10">
            <a:extLst>
              <a:ext uri="{FF2B5EF4-FFF2-40B4-BE49-F238E27FC236}">
                <a16:creationId xmlns:a16="http://schemas.microsoft.com/office/drawing/2014/main" id="{A8309DBD-9A40-2349-A663-52842E0881D2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023648">
            <a:off x="10518588" y="-1404142"/>
            <a:ext cx="4841067" cy="4560112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9791" y="-197974"/>
            <a:ext cx="1207113" cy="1627773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4324" y="-268488"/>
            <a:ext cx="2712955" cy="2682472"/>
          </a:xfrm>
          <a:prstGeom prst="rect">
            <a:avLst/>
          </a:prstGeom>
        </p:spPr>
      </p:pic>
      <p:sp>
        <p:nvSpPr>
          <p:cNvPr id="10" name="Textfeld 8">
            <a:extLst>
              <a:ext uri="{FF2B5EF4-FFF2-40B4-BE49-F238E27FC236}">
                <a16:creationId xmlns:a16="http://schemas.microsoft.com/office/drawing/2014/main" id="{5B42F563-1123-01EE-B46C-106B46D9A1B8}"/>
              </a:ext>
            </a:extLst>
          </p:cNvPr>
          <p:cNvSpPr txBox="1"/>
          <p:nvPr userDrawn="1"/>
        </p:nvSpPr>
        <p:spPr>
          <a:xfrm>
            <a:off x="9097220" y="6266132"/>
            <a:ext cx="829808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lang="de-DE" sz="1000" dirty="0">
                <a:solidFill>
                  <a:schemeClr val="bg2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</a:br>
            <a:r>
              <a:rPr lang="de-DE" sz="1000" dirty="0">
                <a:solidFill>
                  <a:schemeClr val="bg2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Slide</a:t>
            </a:r>
            <a:r>
              <a:rPr lang="de-DE" sz="1000" baseline="0" dirty="0">
                <a:solidFill>
                  <a:schemeClr val="bg2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 </a:t>
            </a:r>
            <a:fld id="{38F97D41-8991-4148-BA02-56FEE4AAF2CC}" type="slidenum">
              <a:rPr lang="de-DE" sz="1000" baseline="0" smtClean="0">
                <a:solidFill>
                  <a:schemeClr val="bg2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de-DE" sz="1000" baseline="0" dirty="0">
              <a:solidFill>
                <a:schemeClr val="bg2"/>
              </a:solidFill>
              <a:latin typeface="Open Sans Light" panose="020B0606030504020204" pitchFamily="34" charset="0"/>
              <a:ea typeface="Open Sans Light" panose="020B0606030504020204" pitchFamily="34" charset="0"/>
              <a:cs typeface="Open Sans Light" panose="020B0606030504020204" pitchFamily="34" charset="0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1000" dirty="0">
              <a:solidFill>
                <a:schemeClr val="bg2"/>
              </a:solidFill>
              <a:latin typeface="Open Sans Light" panose="020B0606030504020204" pitchFamily="34" charset="0"/>
              <a:ea typeface="Open Sans Light" panose="020B0606030504020204" pitchFamily="34" charset="0"/>
              <a:cs typeface="Open Sans Light" panose="020B0606030504020204" pitchFamily="34" charset="0"/>
            </a:endParaRPr>
          </a:p>
        </p:txBody>
      </p:sp>
      <p:pic>
        <p:nvPicPr>
          <p:cNvPr id="12" name="Grafik 21">
            <a:extLst>
              <a:ext uri="{FF2B5EF4-FFF2-40B4-BE49-F238E27FC236}">
                <a16:creationId xmlns:a16="http://schemas.microsoft.com/office/drawing/2014/main" id="{BF98112A-2E5F-A42A-1595-A3C345192A13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4384" y="6151073"/>
            <a:ext cx="1481211" cy="603145"/>
          </a:xfrm>
          <a:prstGeom prst="rect">
            <a:avLst/>
          </a:prstGeom>
        </p:spPr>
      </p:pic>
      <p:pic>
        <p:nvPicPr>
          <p:cNvPr id="13" name="Picture 12" descr="A blue circle with a black background&#10;&#10;Description automatically generated">
            <a:extLst>
              <a:ext uri="{FF2B5EF4-FFF2-40B4-BE49-F238E27FC236}">
                <a16:creationId xmlns:a16="http://schemas.microsoft.com/office/drawing/2014/main" id="{C29A849F-C453-303E-3E40-AD39BDFB2290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52" y="5944106"/>
            <a:ext cx="3081130" cy="1002334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6B709E3F-FC0E-5A67-34A5-A3E6EA98ADFF}"/>
              </a:ext>
            </a:extLst>
          </p:cNvPr>
          <p:cNvSpPr txBox="1"/>
          <p:nvPr userDrawn="1"/>
        </p:nvSpPr>
        <p:spPr>
          <a:xfrm>
            <a:off x="3185000" y="6335705"/>
            <a:ext cx="5677566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aseline="0" noProof="0" dirty="0">
                <a:solidFill>
                  <a:schemeClr val="bg2"/>
                </a:solidFill>
              </a:rPr>
              <a:t>Data Science and AI for Medicine Training School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aseline="0" noProof="0" dirty="0">
                <a:solidFill>
                  <a:schemeClr val="bg2"/>
                </a:solidFill>
              </a:rPr>
              <a:t>Welcome and Organizational</a:t>
            </a:r>
          </a:p>
        </p:txBody>
      </p:sp>
    </p:spTree>
    <p:extLst>
      <p:ext uri="{BB962C8B-B14F-4D97-AF65-F5344CB8AC3E}">
        <p14:creationId xmlns:p14="http://schemas.microsoft.com/office/powerpoint/2010/main" val="37161044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6" r:id="rId1"/>
    <p:sldLayoutId id="2147483878" r:id="rId2"/>
    <p:sldLayoutId id="2147483868" r:id="rId3"/>
    <p:sldLayoutId id="2147483870" r:id="rId4"/>
    <p:sldLayoutId id="2147483871" r:id="rId5"/>
    <p:sldLayoutId id="2147483872" r:id="rId6"/>
    <p:sldLayoutId id="2147483873" r:id="rId7"/>
    <p:sldLayoutId id="2147483874" r:id="rId8"/>
    <p:sldLayoutId id="2147483875" r:id="rId9"/>
    <p:sldLayoutId id="2147483876" r:id="rId10"/>
    <p:sldLayoutId id="2147483877" r:id="rId11"/>
  </p:sldLayoutIdLst>
  <p:hf hdr="0"/>
  <p:txStyles>
    <p:titleStyle>
      <a:lvl1pPr algn="l" defTabSz="914400" rtl="0" eaLnBrk="1" latinLnBrk="0" hangingPunct="1">
        <a:spcBef>
          <a:spcPct val="0"/>
        </a:spcBef>
        <a:buNone/>
        <a:defRPr sz="2400" b="1" kern="1200" baseline="0">
          <a:solidFill>
            <a:schemeClr val="tx2"/>
          </a:solidFill>
          <a:latin typeface="Open Sans ExtraBold" panose="020B0606030504020204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ts val="600"/>
        </a:spcBef>
        <a:buFont typeface="Arial" panose="020B0604020202020204" pitchFamily="34" charset="0"/>
        <a:buNone/>
        <a:defRPr sz="1600" kern="1200" baseline="0">
          <a:solidFill>
            <a:schemeClr val="tx2"/>
          </a:solidFill>
          <a:latin typeface="Open Sans Light" panose="020B0606030504020204" pitchFamily="34" charset="0"/>
          <a:ea typeface="+mn-ea"/>
          <a:cs typeface="+mn-cs"/>
        </a:defRPr>
      </a:lvl1pPr>
      <a:lvl2pPr marL="396000" indent="-324000" algn="l" defTabSz="914400" rtl="0" eaLnBrk="1" latinLnBrk="0" hangingPunct="1">
        <a:spcBef>
          <a:spcPts val="300"/>
        </a:spcBef>
        <a:buClr>
          <a:schemeClr val="accent1"/>
        </a:buClr>
        <a:buFont typeface="Arial" panose="020B0604020202020204" pitchFamily="34" charset="0"/>
        <a:buChar char="•"/>
        <a:defRPr sz="1600" kern="1200" baseline="0">
          <a:solidFill>
            <a:schemeClr val="tx2"/>
          </a:solidFill>
          <a:latin typeface="Open Sans Light" panose="020B0606030504020204" pitchFamily="34" charset="0"/>
          <a:ea typeface="+mn-ea"/>
          <a:cs typeface="+mn-cs"/>
        </a:defRPr>
      </a:lvl2pPr>
      <a:lvl3pPr marL="285750" indent="-285750" algn="l" defTabSz="914400" rtl="0" eaLnBrk="1" latinLnBrk="0" hangingPunct="1">
        <a:spcBef>
          <a:spcPts val="600"/>
        </a:spcBef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Open Sans Light" panose="020B0606030504020204" pitchFamily="34" charset="0"/>
          <a:ea typeface="+mn-ea"/>
          <a:cs typeface="+mn-cs"/>
        </a:defRPr>
      </a:lvl3pPr>
      <a:lvl4pPr marL="465750" indent="-285750" algn="l" defTabSz="914400" rtl="0" eaLnBrk="1" latinLnBrk="0" hangingPunct="1">
        <a:spcBef>
          <a:spcPts val="300"/>
        </a:spcBef>
        <a:buClr>
          <a:srgbClr val="51B02F"/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Open Sans Light" panose="020B0606030504020204" pitchFamily="34" charset="0"/>
          <a:ea typeface="+mn-ea"/>
          <a:cs typeface="+mn-cs"/>
        </a:defRPr>
      </a:lvl4pPr>
      <a:lvl5pPr marL="682362" indent="-285750" algn="l" defTabSz="914400" rtl="0" eaLnBrk="1" latinLnBrk="0" hangingPunct="1">
        <a:spcBef>
          <a:spcPts val="300"/>
        </a:spcBef>
        <a:buClr>
          <a:schemeClr val="bg2"/>
        </a:buClr>
        <a:buFont typeface="Arial" panose="020B0604020202020204" pitchFamily="34" charset="0"/>
        <a:buChar char="•"/>
        <a:defRPr sz="1400" kern="1200" baseline="0">
          <a:solidFill>
            <a:schemeClr val="tx2"/>
          </a:solidFill>
          <a:latin typeface="Open Sans Light" panose="020B0606030504020204" pitchFamily="34" charset="0"/>
          <a:ea typeface="+mn-ea"/>
          <a:cs typeface="+mn-cs"/>
        </a:defRPr>
      </a:lvl5pPr>
      <a:lvl6pPr marL="358775" indent="0" algn="l" defTabSz="914400" rtl="0" eaLnBrk="1" latinLnBrk="0" hangingPunct="1">
        <a:spcBef>
          <a:spcPts val="0"/>
        </a:spcBef>
        <a:buFont typeface="Arial" panose="020B0604020202020204" pitchFamily="34" charset="0"/>
        <a:buNone/>
        <a:defRPr sz="3200" b="1" kern="1200">
          <a:solidFill>
            <a:srgbClr val="FF0000"/>
          </a:solidFill>
          <a:latin typeface="+mn-lt"/>
          <a:ea typeface="+mn-ea"/>
          <a:cs typeface="+mn-cs"/>
        </a:defRPr>
      </a:lvl6pPr>
      <a:lvl7pPr marL="358775" indent="0" algn="l" defTabSz="914400" rtl="0" eaLnBrk="1" latinLnBrk="0" hangingPunct="1">
        <a:spcBef>
          <a:spcPts val="0"/>
        </a:spcBef>
        <a:buFont typeface="Arial" panose="020B0604020202020204" pitchFamily="34" charset="0"/>
        <a:buNone/>
        <a:defRPr sz="3200" kern="1200">
          <a:solidFill>
            <a:srgbClr val="FF0000"/>
          </a:solidFill>
          <a:latin typeface="+mn-lt"/>
          <a:ea typeface="+mn-ea"/>
          <a:cs typeface="+mn-cs"/>
        </a:defRPr>
      </a:lvl7pPr>
      <a:lvl8pPr marL="893763" indent="-228600" algn="l" defTabSz="914400" rtl="0" eaLnBrk="1" latinLnBrk="0" hangingPunct="1">
        <a:spcBef>
          <a:spcPct val="20000"/>
        </a:spcBef>
        <a:buClr>
          <a:schemeClr val="bg2"/>
        </a:buClr>
        <a:buSzPct val="100000"/>
        <a:buFont typeface="Wingdings" panose="05000000000000000000" pitchFamily="2" charset="2"/>
        <a:buChar char="§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231">
          <p15:clr>
            <a:srgbClr val="F26B43"/>
          </p15:clr>
        </p15:guide>
        <p15:guide id="3" pos="324">
          <p15:clr>
            <a:srgbClr val="F26B43"/>
          </p15:clr>
        </p15:guide>
        <p15:guide id="4" pos="880">
          <p15:clr>
            <a:srgbClr val="F26B43"/>
          </p15:clr>
        </p15:guide>
        <p15:guide id="5" pos="968">
          <p15:clr>
            <a:srgbClr val="F26B43"/>
          </p15:clr>
        </p15:guide>
        <p15:guide id="6" pos="1528">
          <p15:clr>
            <a:srgbClr val="F26B43"/>
          </p15:clr>
        </p15:guide>
        <p15:guide id="7" pos="1616">
          <p15:clr>
            <a:srgbClr val="F26B43"/>
          </p15:clr>
        </p15:guide>
        <p15:guide id="8" pos="2268">
          <p15:clr>
            <a:srgbClr val="F26B43"/>
          </p15:clr>
        </p15:guide>
        <p15:guide id="9" pos="2176">
          <p15:clr>
            <a:srgbClr val="F26B43"/>
          </p15:clr>
        </p15:guide>
        <p15:guide id="10" pos="2912">
          <p15:clr>
            <a:srgbClr val="F26B43"/>
          </p15:clr>
        </p15:guide>
        <p15:guide id="11" pos="2823">
          <p15:clr>
            <a:srgbClr val="F26B43"/>
          </p15:clr>
        </p15:guide>
        <p15:guide id="12" pos="3472">
          <p15:clr>
            <a:srgbClr val="F26B43"/>
          </p15:clr>
        </p15:guide>
        <p15:guide id="13" pos="3563">
          <p15:clr>
            <a:srgbClr val="F26B43"/>
          </p15:clr>
        </p15:guide>
        <p15:guide id="14" pos="4119">
          <p15:clr>
            <a:srgbClr val="F26B43"/>
          </p15:clr>
        </p15:guide>
        <p15:guide id="15" pos="4211">
          <p15:clr>
            <a:srgbClr val="F26B43"/>
          </p15:clr>
        </p15:guide>
        <p15:guide id="16" pos="4767">
          <p15:clr>
            <a:srgbClr val="F26B43"/>
          </p15:clr>
        </p15:guide>
        <p15:guide id="17" pos="4868">
          <p15:clr>
            <a:srgbClr val="F26B43"/>
          </p15:clr>
        </p15:guide>
        <p15:guide id="18" pos="5183">
          <p15:clr>
            <a:srgbClr val="F26B43"/>
          </p15:clr>
        </p15:guide>
        <p15:guide id="19" pos="5091">
          <p15:clr>
            <a:srgbClr val="F26B43"/>
          </p15:clr>
        </p15:guide>
        <p15:guide id="20" pos="5415">
          <p15:clr>
            <a:srgbClr val="F26B43"/>
          </p15:clr>
        </p15:guide>
        <p15:guide id="21" pos="5507">
          <p15:clr>
            <a:srgbClr val="F26B43"/>
          </p15:clr>
        </p15:guide>
        <p15:guide id="22" pos="6060">
          <p15:clr>
            <a:srgbClr val="F26B43"/>
          </p15:clr>
        </p15:guide>
        <p15:guide id="23" pos="6152">
          <p15:clr>
            <a:srgbClr val="F26B43"/>
          </p15:clr>
        </p15:guide>
        <p15:guide id="24" pos="6708">
          <p15:clr>
            <a:srgbClr val="F26B43"/>
          </p15:clr>
        </p15:guide>
        <p15:guide id="25" pos="6800">
          <p15:clr>
            <a:srgbClr val="F26B43"/>
          </p15:clr>
        </p15:guide>
        <p15:guide id="26" pos="7448">
          <p15:clr>
            <a:srgbClr val="F26B43"/>
          </p15:clr>
        </p15:guide>
        <p15:guide id="27" pos="7356">
          <p15:clr>
            <a:srgbClr val="F26B43"/>
          </p15:clr>
        </p15:guide>
        <p15:guide id="30" orient="horz" pos="727">
          <p15:clr>
            <a:srgbClr val="F26B43"/>
          </p15:clr>
        </p15:guide>
        <p15:guide id="31" pos="555">
          <p15:clr>
            <a:srgbClr val="F26B43"/>
          </p15:clr>
        </p15:guide>
        <p15:guide id="32" pos="644">
          <p15:clr>
            <a:srgbClr val="F26B43"/>
          </p15:clr>
        </p15:guide>
        <p15:guide id="33" pos="1204">
          <p15:clr>
            <a:srgbClr val="F26B43"/>
          </p15:clr>
        </p15:guide>
        <p15:guide id="34" pos="1300">
          <p15:clr>
            <a:srgbClr val="F26B43"/>
          </p15:clr>
        </p15:guide>
        <p15:guide id="35" pos="1852">
          <p15:clr>
            <a:srgbClr val="F26B43"/>
          </p15:clr>
        </p15:guide>
        <p15:guide id="36" pos="1943">
          <p15:clr>
            <a:srgbClr val="F26B43"/>
          </p15:clr>
        </p15:guide>
        <p15:guide id="37" pos="2500">
          <p15:clr>
            <a:srgbClr val="F26B43"/>
          </p15:clr>
        </p15:guide>
        <p15:guide id="38" pos="2588">
          <p15:clr>
            <a:srgbClr val="F26B43"/>
          </p15:clr>
        </p15:guide>
        <p15:guide id="39" pos="3144">
          <p15:clr>
            <a:srgbClr val="F26B43"/>
          </p15:clr>
        </p15:guide>
        <p15:guide id="40" pos="3239">
          <p15:clr>
            <a:srgbClr val="F26B43"/>
          </p15:clr>
        </p15:guide>
        <p15:guide id="41" pos="3796">
          <p15:clr>
            <a:srgbClr val="F26B43"/>
          </p15:clr>
        </p15:guide>
        <p15:guide id="42" pos="3884">
          <p15:clr>
            <a:srgbClr val="F26B43"/>
          </p15:clr>
        </p15:guide>
        <p15:guide id="43" pos="4440">
          <p15:clr>
            <a:srgbClr val="F26B43"/>
          </p15:clr>
        </p15:guide>
        <p15:guide id="44" pos="4536">
          <p15:clr>
            <a:srgbClr val="F26B43"/>
          </p15:clr>
        </p15:guide>
        <p15:guide id="45" pos="5736">
          <p15:clr>
            <a:srgbClr val="F26B43"/>
          </p15:clr>
        </p15:guide>
        <p15:guide id="46" pos="5831">
          <p15:clr>
            <a:srgbClr val="F26B43"/>
          </p15:clr>
        </p15:guide>
        <p15:guide id="47" pos="6411">
          <p15:clr>
            <a:srgbClr val="F26B43"/>
          </p15:clr>
        </p15:guide>
        <p15:guide id="48" pos="6479">
          <p15:clr>
            <a:srgbClr val="F26B43"/>
          </p15:clr>
        </p15:guide>
        <p15:guide id="49" pos="7032">
          <p15:clr>
            <a:srgbClr val="F26B43"/>
          </p15:clr>
        </p15:guide>
        <p15:guide id="50" pos="7127">
          <p15:clr>
            <a:srgbClr val="F26B43"/>
          </p15:clr>
        </p15:guide>
        <p15:guide id="51" orient="horz" pos="3612">
          <p15:clr>
            <a:srgbClr val="F26B43"/>
          </p15:clr>
        </p15:guide>
        <p15:guide id="52" orient="horz" pos="3838">
          <p15:clr>
            <a:srgbClr val="F26B43"/>
          </p15:clr>
        </p15:guide>
        <p15:guide id="53" orient="horz" pos="935">
          <p15:clr>
            <a:srgbClr val="F26B43"/>
          </p15:clr>
        </p15:guide>
        <p15:guide id="58" orient="horz" pos="221">
          <p15:clr>
            <a:srgbClr val="F26B43"/>
          </p15:clr>
        </p15:guide>
        <p15:guide id="59" orient="horz" pos="3962">
          <p15:clr>
            <a:srgbClr val="F26B43"/>
          </p15:clr>
        </p15:guide>
        <p15:guide id="60" orient="horz" pos="4167">
          <p15:clr>
            <a:srgbClr val="F26B43"/>
          </p15:clr>
        </p15:guide>
        <p15:guide id="61" orient="horz" pos="618">
          <p15:clr>
            <a:srgbClr val="F26B43"/>
          </p15:clr>
        </p15:guide>
        <p15:guide id="62" orient="horz" pos="490">
          <p15:clr>
            <a:srgbClr val="F26B43"/>
          </p15:clr>
        </p15:guide>
        <p15:guide id="63" orient="horz" pos="408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ti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13" Type="http://schemas.openxmlformats.org/officeDocument/2006/relationships/image" Target="../media/image16.svg"/><Relationship Id="rId3" Type="http://schemas.openxmlformats.org/officeDocument/2006/relationships/hyperlink" Target="https://digitalhealth.tu-dresden.de/people/clinical-ai/" TargetMode="External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hyperlink" Target="https://www.imise.uni-leipzig.de/Forschung/Medical-Data-Science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come2data.de/" TargetMode="External"/><Relationship Id="rId11" Type="http://schemas.openxmlformats.org/officeDocument/2006/relationships/image" Target="../media/image14.png"/><Relationship Id="rId5" Type="http://schemas.openxmlformats.org/officeDocument/2006/relationships/hyperlink" Target="https://scads.ai/" TargetMode="External"/><Relationship Id="rId10" Type="http://schemas.openxmlformats.org/officeDocument/2006/relationships/image" Target="../media/image13.png"/><Relationship Id="rId4" Type="http://schemas.openxmlformats.org/officeDocument/2006/relationships/hyperlink" Target="https://jnkather.github.io/" TargetMode="External"/><Relationship Id="rId9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2BDB284B-876B-EF41-B780-30B88DFEE22A}"/>
              </a:ext>
            </a:extLst>
          </p:cNvPr>
          <p:cNvSpPr txBox="1"/>
          <p:nvPr/>
        </p:nvSpPr>
        <p:spPr>
          <a:xfrm>
            <a:off x="3453285" y="122589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AF4212A-8844-FFBA-DA94-B1C60038CCEB}"/>
              </a:ext>
            </a:extLst>
          </p:cNvPr>
          <p:cNvSpPr txBox="1">
            <a:spLocks/>
          </p:cNvSpPr>
          <p:nvPr/>
        </p:nvSpPr>
        <p:spPr>
          <a:xfrm>
            <a:off x="694372" y="1824713"/>
            <a:ext cx="10525563" cy="4114723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spcBef>
                <a:spcPts val="600"/>
              </a:spcBef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Open Sans Light" panose="020B0606030504020204" pitchFamily="34" charset="0"/>
                <a:ea typeface="+mn-ea"/>
                <a:cs typeface="+mn-cs"/>
              </a:defRPr>
            </a:lvl1pPr>
            <a:lvl2pPr marL="396000" indent="-324000" algn="l" defTabSz="914400" rtl="0" eaLnBrk="1" latinLnBrk="0" hangingPunct="1">
              <a:spcBef>
                <a:spcPts val="300"/>
              </a:spcBef>
              <a:buFont typeface="Open Sans" panose="020B0606030504020204" pitchFamily="34" charset="0"/>
              <a:buChar char="—"/>
              <a:defRPr sz="1600" kern="1200">
                <a:solidFill>
                  <a:schemeClr val="tx2"/>
                </a:solidFill>
                <a:latin typeface="Open Sans Light" panose="020B0606030504020204" pitchFamily="34" charset="0"/>
                <a:ea typeface="+mn-ea"/>
                <a:cs typeface="+mn-cs"/>
              </a:defRPr>
            </a:lvl2pPr>
            <a:lvl3pPr marL="0" indent="0" algn="l" defTabSz="914400" rtl="0" eaLnBrk="1" latinLnBrk="0" hangingPunct="1">
              <a:spcBef>
                <a:spcPts val="600"/>
              </a:spcBef>
              <a:buFont typeface="Arial" panose="020B0604020202020204" pitchFamily="34" charset="0"/>
              <a:buNone/>
              <a:defRPr sz="1400" kern="1200">
                <a:solidFill>
                  <a:schemeClr val="tx2"/>
                </a:solidFill>
                <a:latin typeface="Open Sans Light" panose="020B0606030504020204" pitchFamily="34" charset="0"/>
                <a:ea typeface="+mn-ea"/>
                <a:cs typeface="+mn-cs"/>
              </a:defRPr>
            </a:lvl3pPr>
            <a:lvl4pPr marL="396000" indent="-216000" algn="l" defTabSz="914400" rtl="0" eaLnBrk="1" latinLnBrk="0" hangingPunct="1">
              <a:spcBef>
                <a:spcPts val="300"/>
              </a:spcBef>
              <a:buFont typeface="Symbol" panose="05050102010706020507" pitchFamily="18" charset="2"/>
              <a:buChar char="-"/>
              <a:defRPr sz="1400" kern="1200">
                <a:solidFill>
                  <a:schemeClr val="tx2"/>
                </a:solidFill>
                <a:latin typeface="Open Sans Light" panose="020B0606030504020204" pitchFamily="34" charset="0"/>
                <a:ea typeface="+mn-ea"/>
                <a:cs typeface="+mn-cs"/>
              </a:defRPr>
            </a:lvl4pPr>
            <a:lvl5pPr marL="576000" indent="-179388" algn="l" defTabSz="914400" rtl="0" eaLnBrk="1" latinLnBrk="0" hangingPunct="1">
              <a:spcBef>
                <a:spcPts val="300"/>
              </a:spcBef>
              <a:buFont typeface="Symbol" panose="05050102010706020507" pitchFamily="18" charset="2"/>
              <a:buChar char="-"/>
              <a:defRPr sz="1400" kern="1200" baseline="0">
                <a:solidFill>
                  <a:schemeClr val="tx2"/>
                </a:solidFill>
                <a:latin typeface="Open Sans Light" panose="020B0606030504020204" pitchFamily="34" charset="0"/>
                <a:ea typeface="+mn-ea"/>
                <a:cs typeface="+mn-cs"/>
              </a:defRPr>
            </a:lvl5pPr>
            <a:lvl6pPr marL="358775" indent="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3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358775" indent="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3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noProof="0" dirty="0">
                <a:solidFill>
                  <a:schemeClr val="bg2">
                    <a:lumMod val="75000"/>
                  </a:schemeClr>
                </a:solidFill>
                <a:ea typeface="Open Sans Light" panose="020B0606030504020204" pitchFamily="34" charset="0"/>
                <a:cs typeface="Open Sans Light" panose="020B0606030504020204" pitchFamily="34" charset="0"/>
              </a:rPr>
              <a:t>Data Science and AI for Medicine Training School</a:t>
            </a:r>
          </a:p>
          <a:p>
            <a:endParaRPr lang="en-US" sz="2000" b="1" noProof="0" dirty="0">
              <a:solidFill>
                <a:srgbClr val="51B02F"/>
              </a:solidFill>
              <a:ea typeface="Open Sans ExtraBold" panose="020B0606030504020204" pitchFamily="34" charset="0"/>
              <a:cs typeface="Open Sans ExtraBold" panose="020B0606030504020204" pitchFamily="34" charset="0"/>
            </a:endParaRPr>
          </a:p>
          <a:p>
            <a:endParaRPr lang="en-US" sz="2000" b="1" dirty="0">
              <a:solidFill>
                <a:srgbClr val="51B02F"/>
              </a:solidFill>
              <a:ea typeface="Open Sans ExtraBold" panose="020B0606030504020204" pitchFamily="34" charset="0"/>
              <a:cs typeface="Open Sans ExtraBold" panose="020B0606030504020204" pitchFamily="34" charset="0"/>
            </a:endParaRPr>
          </a:p>
          <a:p>
            <a:endParaRPr lang="en-US" sz="2000" b="1" noProof="0" dirty="0">
              <a:solidFill>
                <a:srgbClr val="51B02F"/>
              </a:solidFill>
              <a:ea typeface="Open Sans ExtraBold" panose="020B0606030504020204" pitchFamily="34" charset="0"/>
              <a:cs typeface="Open Sans ExtraBold" panose="020B0606030504020204" pitchFamily="34" charset="0"/>
            </a:endParaRPr>
          </a:p>
          <a:p>
            <a:r>
              <a:rPr lang="en-US" sz="2400" b="1" noProof="0" dirty="0">
                <a:solidFill>
                  <a:srgbClr val="1E458E"/>
                </a:solidFill>
                <a:ea typeface="Open Sans ExtraBold" panose="020B0606030504020204" pitchFamily="34" charset="0"/>
                <a:cs typeface="Open Sans ExtraBold" panose="020B0606030504020204" pitchFamily="34" charset="0"/>
              </a:rPr>
              <a:t>Welcome and Organizational</a:t>
            </a:r>
          </a:p>
          <a:p>
            <a:endParaRPr lang="en-US" sz="2400" b="1" dirty="0">
              <a:solidFill>
                <a:srgbClr val="1E458E"/>
              </a:solidFill>
              <a:ea typeface="Open Sans ExtraBold" panose="020B0606030504020204" pitchFamily="34" charset="0"/>
              <a:cs typeface="Open Sans ExtraBold" panose="020B0606030504020204" pitchFamily="34" charset="0"/>
            </a:endParaRPr>
          </a:p>
          <a:p>
            <a:endParaRPr lang="en-US" sz="2000" b="1" noProof="0" dirty="0">
              <a:solidFill>
                <a:srgbClr val="064569"/>
              </a:solidFill>
              <a:ea typeface="Open Sans ExtraBold" panose="020B0606030504020204" pitchFamily="34" charset="0"/>
              <a:cs typeface="Open Sans ExtraBold" panose="020B0606030504020204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3DA6794-943D-FAF6-63E3-19F998AE0A8B}"/>
              </a:ext>
            </a:extLst>
          </p:cNvPr>
          <p:cNvGrpSpPr/>
          <p:nvPr/>
        </p:nvGrpSpPr>
        <p:grpSpPr>
          <a:xfrm>
            <a:off x="8674863" y="5112799"/>
            <a:ext cx="3338575" cy="906150"/>
            <a:chOff x="8674863" y="5033287"/>
            <a:chExt cx="3338575" cy="906150"/>
          </a:xfrm>
        </p:grpSpPr>
        <p:pic>
          <p:nvPicPr>
            <p:cNvPr id="7" name="Grafik 5">
              <a:extLst>
                <a:ext uri="{FF2B5EF4-FFF2-40B4-BE49-F238E27FC236}">
                  <a16:creationId xmlns:a16="http://schemas.microsoft.com/office/drawing/2014/main" id="{B4C91ED9-BEE5-DD76-D063-D6D5EF2F29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74863" y="5033287"/>
              <a:ext cx="604100" cy="906150"/>
            </a:xfrm>
            <a:prstGeom prst="rect">
              <a:avLst/>
            </a:prstGeom>
          </p:spPr>
        </p:pic>
        <p:pic>
          <p:nvPicPr>
            <p:cNvPr id="10" name="Grafik 10">
              <a:extLst>
                <a:ext uri="{FF2B5EF4-FFF2-40B4-BE49-F238E27FC236}">
                  <a16:creationId xmlns:a16="http://schemas.microsoft.com/office/drawing/2014/main" id="{B23C0277-C3FF-BA08-850E-BEBF56F3DE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78963" y="5133946"/>
              <a:ext cx="2734475" cy="704832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6C5489FA-64BE-54F8-2B61-78570CE2FBEE}"/>
              </a:ext>
            </a:extLst>
          </p:cNvPr>
          <p:cNvGrpSpPr/>
          <p:nvPr/>
        </p:nvGrpSpPr>
        <p:grpSpPr>
          <a:xfrm>
            <a:off x="10053068" y="3961586"/>
            <a:ext cx="1960370" cy="1072933"/>
            <a:chOff x="9352657" y="3429000"/>
            <a:chExt cx="2746810" cy="1503360"/>
          </a:xfrm>
        </p:grpSpPr>
        <p:pic>
          <p:nvPicPr>
            <p:cNvPr id="6" name="Grafik 7">
              <a:extLst>
                <a:ext uri="{FF2B5EF4-FFF2-40B4-BE49-F238E27FC236}">
                  <a16:creationId xmlns:a16="http://schemas.microsoft.com/office/drawing/2014/main" id="{10495340-D47C-9755-F0E0-9928667CC3B0}"/>
                </a:ext>
              </a:extLst>
            </p:cNvPr>
            <p:cNvPicPr/>
            <p:nvPr/>
          </p:nvPicPr>
          <p:blipFill>
            <a:blip r:embed="rId4"/>
            <a:srcRect b="76109"/>
            <a:stretch>
              <a:fillRect/>
            </a:stretch>
          </p:blipFill>
          <p:spPr>
            <a:xfrm>
              <a:off x="9453822" y="3429000"/>
              <a:ext cx="2544480" cy="430731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8" name="Picture 7" descr="A black text on a white background&#10;&#10;AI-generated content may be incorrect.">
              <a:extLst>
                <a:ext uri="{FF2B5EF4-FFF2-40B4-BE49-F238E27FC236}">
                  <a16:creationId xmlns:a16="http://schemas.microsoft.com/office/drawing/2014/main" id="{7BAB9CC2-E24A-FCA5-3F56-07F741E0C03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52657" y="3859731"/>
              <a:ext cx="2746810" cy="107262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680227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01AF86-6E80-10E8-B548-601A864634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2F5757-E4EF-5D8C-87EE-5BFA0BA154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Introduction of the institutions involved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A65CB95-3110-375C-E89B-EEFDE0DAEB1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75566" y="1184015"/>
            <a:ext cx="10644901" cy="4832593"/>
          </a:xfrm>
        </p:spPr>
        <p:txBody>
          <a:bodyPr/>
          <a:lstStyle/>
          <a:p>
            <a:endParaRPr lang="en-US" sz="1800" dirty="0">
              <a:hlinkClick r:id="rId2"/>
            </a:endParaRPr>
          </a:p>
          <a:p>
            <a:br>
              <a:rPr lang="en-US" sz="1800" dirty="0">
                <a:hlinkClick r:id="rId2"/>
              </a:rPr>
            </a:br>
            <a:br>
              <a:rPr lang="en-US" sz="1800" dirty="0">
                <a:hlinkClick r:id="rId2"/>
              </a:rPr>
            </a:br>
            <a:r>
              <a:rPr lang="en-US" sz="1800" dirty="0">
                <a:hlinkClick r:id="rId2"/>
              </a:rPr>
              <a:t>https://www.imise.uni-leipzig.de/Forschung/Medical-Data-Science</a:t>
            </a:r>
            <a:endParaRPr lang="en-US" sz="1800" dirty="0"/>
          </a:p>
          <a:p>
            <a:pPr algn="r"/>
            <a:br>
              <a:rPr lang="en-US" sz="1800" dirty="0">
                <a:hlinkClick r:id="rId3"/>
              </a:rPr>
            </a:br>
            <a:br>
              <a:rPr lang="en-US" sz="1800" dirty="0">
                <a:hlinkClick r:id="rId3"/>
              </a:rPr>
            </a:br>
            <a:br>
              <a:rPr lang="en-US" sz="1800" dirty="0">
                <a:hlinkClick r:id="rId3"/>
              </a:rPr>
            </a:br>
            <a:br>
              <a:rPr lang="en-US" sz="1800" dirty="0">
                <a:hlinkClick r:id="rId3"/>
              </a:rPr>
            </a:br>
            <a:r>
              <a:rPr lang="en-US" sz="1800" dirty="0">
                <a:hlinkClick r:id="rId3"/>
              </a:rPr>
              <a:t>h</a:t>
            </a:r>
            <a:r>
              <a:rPr lang="en-US" sz="1800" dirty="0">
                <a:hlinkClick r:id="rId3"/>
              </a:rPr>
              <a:t>ttps://digitalhealth.tu-dresden.de/people/clinical-ai/</a:t>
            </a:r>
            <a:br>
              <a:rPr lang="en-US" sz="1800" dirty="0"/>
            </a:br>
            <a:r>
              <a:rPr lang="en-US" sz="1800" dirty="0">
                <a:hlinkClick r:id="rId4"/>
              </a:rPr>
              <a:t>https://jnkather.github.io/</a:t>
            </a:r>
            <a:endParaRPr lang="en-US" sz="1800" dirty="0"/>
          </a:p>
          <a:p>
            <a:endParaRPr lang="en-US" sz="1800" dirty="0"/>
          </a:p>
          <a:p>
            <a:r>
              <a:rPr lang="en-US" sz="1800" dirty="0">
                <a:hlinkClick r:id="rId5"/>
              </a:rPr>
              <a:t>https://scads.ai/</a:t>
            </a:r>
            <a:endParaRPr lang="en-US" sz="1800" dirty="0"/>
          </a:p>
          <a:p>
            <a:pPr algn="r"/>
            <a:br>
              <a:rPr lang="en-US" sz="1800" dirty="0">
                <a:hlinkClick r:id="rId6"/>
              </a:rPr>
            </a:br>
            <a:r>
              <a:rPr lang="en-US" sz="1800" dirty="0">
                <a:hlinkClick r:id="rId6"/>
              </a:rPr>
              <a:t>https://come2data.de</a:t>
            </a:r>
            <a:endParaRPr lang="en-US" sz="1800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3CF28FBD-1586-A6FB-C174-72FBBCEB6C2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91303" y="1564641"/>
            <a:ext cx="2211699" cy="593882"/>
          </a:xfrm>
          <a:prstGeom prst="rect">
            <a:avLst/>
          </a:prstGeom>
        </p:spPr>
      </p:pic>
      <p:pic>
        <p:nvPicPr>
          <p:cNvPr id="7" name="Picture 6" descr="A blue and black logo&#10;&#10;AI-generated content may be incorrect.">
            <a:extLst>
              <a:ext uri="{FF2B5EF4-FFF2-40B4-BE49-F238E27FC236}">
                <a16:creationId xmlns:a16="http://schemas.microsoft.com/office/drawing/2014/main" id="{CB762E53-D04E-D674-237B-E999FCACFB0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2588" y="2707501"/>
            <a:ext cx="2499868" cy="892810"/>
          </a:xfrm>
          <a:prstGeom prst="rect">
            <a:avLst/>
          </a:prstGeom>
        </p:spPr>
      </p:pic>
      <p:pic>
        <p:nvPicPr>
          <p:cNvPr id="9" name="Picture 8" descr="A close-up of a logo&#10;&#10;AI-generated content may be incorrect.">
            <a:extLst>
              <a:ext uri="{FF2B5EF4-FFF2-40B4-BE49-F238E27FC236}">
                <a16:creationId xmlns:a16="http://schemas.microsoft.com/office/drawing/2014/main" id="{14010555-8658-BAD1-541B-87ED705F87B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1867" y="2675116"/>
            <a:ext cx="2768600" cy="914400"/>
          </a:xfrm>
          <a:prstGeom prst="rect">
            <a:avLst/>
          </a:prstGeom>
        </p:spPr>
      </p:pic>
      <p:pic>
        <p:nvPicPr>
          <p:cNvPr id="11" name="Picture 10" descr="A black background with white text&#10;&#10;AI-generated content may be incorrect.">
            <a:extLst>
              <a:ext uri="{FF2B5EF4-FFF2-40B4-BE49-F238E27FC236}">
                <a16:creationId xmlns:a16="http://schemas.microsoft.com/office/drawing/2014/main" id="{9389210D-197D-725D-8B3F-085C6D3B050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566" y="3641210"/>
            <a:ext cx="2888881" cy="1134377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0B435CF2-3D8C-3212-FE5B-6007BDA141F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567170" y="4333248"/>
            <a:ext cx="5624830" cy="1690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007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E28F8-601B-2DCF-D20E-2E85C74B0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Training School Agenda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E92AE6B-D638-AF45-A0AA-A6562B74A26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75566" y="1367248"/>
            <a:ext cx="10644901" cy="4649359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Day 1</a:t>
            </a:r>
          </a:p>
          <a:p>
            <a:pPr marL="681750" lvl="1" indent="-285750"/>
            <a:r>
              <a:rPr lang="en-US" sz="2800" dirty="0"/>
              <a:t>Basics on Python and tools for Data Science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Day 2</a:t>
            </a:r>
          </a:p>
          <a:p>
            <a:pPr marL="681750" lvl="1" indent="-285750"/>
            <a:r>
              <a:rPr lang="en-US" sz="2800" dirty="0"/>
              <a:t>Basics on RDM, Machine Learning and Data Preprocessing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Day 3</a:t>
            </a:r>
          </a:p>
          <a:p>
            <a:pPr marL="681750" lvl="1" indent="-285750"/>
            <a:r>
              <a:rPr lang="en-US" sz="2800" dirty="0"/>
              <a:t>Basics on Deep Learning and applications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681750" lvl="1" indent="-285750"/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583224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6EAA6A-A5C1-1C81-7C0A-B08DAFB054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634EA7-723E-EAEB-AF00-9A600ABB1D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noProof="0" dirty="0"/>
              <a:t>Expectation Management</a:t>
            </a:r>
            <a:endParaRPr lang="en-US" noProof="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D119652-FCEB-CC51-3B2A-6AEFD4DF29C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75566" y="1367248"/>
            <a:ext cx="10644901" cy="812279"/>
          </a:xfrm>
        </p:spPr>
        <p:txBody>
          <a:bodyPr/>
          <a:lstStyle/>
          <a:p>
            <a:pPr algn="ctr"/>
            <a:r>
              <a:rPr lang="en-US" sz="2000" noProof="0" dirty="0"/>
              <a:t>Teaching fundamentals as a basis for further self-study and application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98DE0F-A554-1804-8D3B-528245B9D45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24975"/>
          <a:stretch/>
        </p:blipFill>
        <p:spPr>
          <a:xfrm>
            <a:off x="2195839" y="3553512"/>
            <a:ext cx="7800327" cy="2472530"/>
          </a:xfrm>
          <a:prstGeom prst="rect">
            <a:avLst/>
          </a:prstGeom>
        </p:spPr>
      </p:pic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89FC58B7-FDF6-D339-1BD9-2B525D1EA2D4}"/>
              </a:ext>
            </a:extLst>
          </p:cNvPr>
          <p:cNvSpPr/>
          <p:nvPr/>
        </p:nvSpPr>
        <p:spPr>
          <a:xfrm>
            <a:off x="427761" y="2818015"/>
            <a:ext cx="2429467" cy="665041"/>
          </a:xfrm>
          <a:prstGeom prst="wedgeRoundRectCallout">
            <a:avLst>
              <a:gd name="adj1" fmla="val 51886"/>
              <a:gd name="adj2" fmla="val 125563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DE" dirty="0"/>
              <a:t>Python and Tools</a:t>
            </a:r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FB900501-C9AF-BC99-1EAD-9ECC51BDA76B}"/>
              </a:ext>
            </a:extLst>
          </p:cNvPr>
          <p:cNvSpPr/>
          <p:nvPr/>
        </p:nvSpPr>
        <p:spPr>
          <a:xfrm>
            <a:off x="3323651" y="2583696"/>
            <a:ext cx="2772349" cy="634850"/>
          </a:xfrm>
          <a:prstGeom prst="wedgeRoundRectCallout">
            <a:avLst>
              <a:gd name="adj1" fmla="val 21167"/>
              <a:gd name="adj2" fmla="val 148271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DE" dirty="0"/>
              <a:t>Data Processing</a:t>
            </a:r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B4B47E8D-E579-EE6D-8BBF-B1429CF185DA}"/>
              </a:ext>
            </a:extLst>
          </p:cNvPr>
          <p:cNvSpPr/>
          <p:nvPr/>
        </p:nvSpPr>
        <p:spPr>
          <a:xfrm>
            <a:off x="6562423" y="2703354"/>
            <a:ext cx="2772349" cy="637463"/>
          </a:xfrm>
          <a:prstGeom prst="wedgeRoundRectCallout">
            <a:avLst>
              <a:gd name="adj1" fmla="val -30594"/>
              <a:gd name="adj2" fmla="val 133588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DE" dirty="0"/>
              <a:t>Machine Learning</a:t>
            </a:r>
          </a:p>
          <a:p>
            <a:pPr algn="ctr"/>
            <a:r>
              <a:rPr lang="en-DE" dirty="0"/>
              <a:t>Deep Learning</a:t>
            </a:r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74F1D209-C559-55F3-7DF0-414E130A97B7}"/>
              </a:ext>
            </a:extLst>
          </p:cNvPr>
          <p:cNvSpPr/>
          <p:nvPr/>
        </p:nvSpPr>
        <p:spPr>
          <a:xfrm>
            <a:off x="9558175" y="3104353"/>
            <a:ext cx="1915118" cy="634850"/>
          </a:xfrm>
          <a:prstGeom prst="wedgeRoundRectCallout">
            <a:avLst>
              <a:gd name="adj1" fmla="val -60939"/>
              <a:gd name="adj2" fmla="val 111873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DE" dirty="0"/>
              <a:t>Use of GenAI 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F0EB412-2A29-AE86-AA6D-1E885E3DD15C}"/>
              </a:ext>
            </a:extLst>
          </p:cNvPr>
          <p:cNvCxnSpPr>
            <a:cxnSpLocks/>
          </p:cNvCxnSpPr>
          <p:nvPr/>
        </p:nvCxnSpPr>
        <p:spPr>
          <a:xfrm>
            <a:off x="2530713" y="4301406"/>
            <a:ext cx="1187227" cy="86240"/>
          </a:xfrm>
          <a:prstGeom prst="line">
            <a:avLst/>
          </a:prstGeom>
          <a:ln w="38100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D7B555A-7F87-149A-488D-5950E46D1B89}"/>
              </a:ext>
            </a:extLst>
          </p:cNvPr>
          <p:cNvCxnSpPr>
            <a:cxnSpLocks/>
          </p:cNvCxnSpPr>
          <p:nvPr/>
        </p:nvCxnSpPr>
        <p:spPr>
          <a:xfrm>
            <a:off x="4709483" y="4347426"/>
            <a:ext cx="932582" cy="0"/>
          </a:xfrm>
          <a:prstGeom prst="line">
            <a:avLst/>
          </a:prstGeom>
          <a:ln w="38100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3496AA8-728E-9182-B597-1A9B21CFB934}"/>
              </a:ext>
            </a:extLst>
          </p:cNvPr>
          <p:cNvCxnSpPr>
            <a:cxnSpLocks/>
          </p:cNvCxnSpPr>
          <p:nvPr/>
        </p:nvCxnSpPr>
        <p:spPr>
          <a:xfrm>
            <a:off x="6499062" y="4372306"/>
            <a:ext cx="1212206" cy="40752"/>
          </a:xfrm>
          <a:prstGeom prst="line">
            <a:avLst/>
          </a:prstGeom>
          <a:ln w="38100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CC55572-D1A4-B8D1-EB53-E08D65F94E4E}"/>
              </a:ext>
            </a:extLst>
          </p:cNvPr>
          <p:cNvCxnSpPr>
            <a:cxnSpLocks/>
          </p:cNvCxnSpPr>
          <p:nvPr/>
        </p:nvCxnSpPr>
        <p:spPr>
          <a:xfrm flipV="1">
            <a:off x="8490648" y="4301406"/>
            <a:ext cx="1067527" cy="84045"/>
          </a:xfrm>
          <a:prstGeom prst="line">
            <a:avLst/>
          </a:prstGeom>
          <a:ln w="38100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0300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8" grpId="0" animBg="1"/>
      <p:bldP spid="9" grpId="0" animBg="1"/>
      <p:bldP spid="10" grpId="0" animBg="1"/>
      <p:bldP spid="1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7ACF78-44E1-3055-B35E-CAC085CFBE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FFE55B-2371-5A83-2548-A3A349DB0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Preparation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CC9C413-6F3A-1BC4-51B9-8B6E077B94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75566" y="1630017"/>
            <a:ext cx="10644901" cy="4386590"/>
          </a:xfrm>
        </p:spPr>
        <p:txBody>
          <a:bodyPr/>
          <a:lstStyle/>
          <a:p>
            <a:pPr algn="ctr">
              <a:spcBef>
                <a:spcPts val="600"/>
              </a:spcBef>
            </a:pPr>
            <a:r>
              <a:rPr lang="de-DE" sz="2800" b="1" noProof="1"/>
              <a:t>Conda installed and available? </a:t>
            </a:r>
          </a:p>
          <a:p>
            <a:pPr algn="ctr">
              <a:spcBef>
                <a:spcPts val="600"/>
              </a:spcBef>
            </a:pPr>
            <a:r>
              <a:rPr lang="de-DE" sz="2800" b="1" noProof="1"/>
              <a:t>Virtual environment prepared and tested?</a:t>
            </a:r>
          </a:p>
          <a:p>
            <a:pPr algn="ctr">
              <a:spcBef>
                <a:spcPts val="600"/>
              </a:spcBef>
            </a:pPr>
            <a:r>
              <a:rPr lang="de-DE" sz="2800" b="1" noProof="1"/>
              <a:t>Registered with Blablador and API key created?</a:t>
            </a:r>
          </a:p>
          <a:p>
            <a:pPr algn="ctr">
              <a:spcBef>
                <a:spcPts val="600"/>
              </a:spcBef>
            </a:pPr>
            <a:endParaRPr lang="de-DE" sz="2800" b="1" noProof="1"/>
          </a:p>
          <a:p>
            <a:pPr>
              <a:spcBef>
                <a:spcPts val="600"/>
              </a:spcBef>
            </a:pPr>
            <a:r>
              <a:rPr lang="de-DE" sz="2400" b="1" noProof="1"/>
              <a:t>Download the files for the practical sessions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de-DE" sz="2200" noProof="1"/>
              <a:t>Download link for ZIP file on the training materials homepage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de-DE" sz="2200" noProof="1"/>
              <a:t>Unzip the ZIP file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de-DE" sz="2200" noProof="1"/>
              <a:t>Open Terminal / Command Prompt and navigate to the unzipped folder</a:t>
            </a:r>
          </a:p>
          <a:p>
            <a:pPr marL="738900" lvl="1" indent="-342900">
              <a:spcBef>
                <a:spcPts val="600"/>
              </a:spcBef>
            </a:pPr>
            <a:r>
              <a:rPr lang="de-DE" sz="2200" noProof="1">
                <a:latin typeface="American Typewriter" panose="02090604020004020304" pitchFamily="18" charset="77"/>
              </a:rPr>
              <a:t>cd /path/to/notebooks_download</a:t>
            </a:r>
          </a:p>
        </p:txBody>
      </p:sp>
    </p:spTree>
    <p:extLst>
      <p:ext uri="{BB962C8B-B14F-4D97-AF65-F5344CB8AC3E}">
        <p14:creationId xmlns:p14="http://schemas.microsoft.com/office/powerpoint/2010/main" val="1768980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theme/theme1.xml><?xml version="1.0" encoding="utf-8"?>
<a:theme xmlns:a="http://schemas.openxmlformats.org/drawingml/2006/main" name="TUD_2018">
  <a:themeElements>
    <a:clrScheme name="TUD_Farben">
      <a:dk1>
        <a:srgbClr val="00305E"/>
      </a:dk1>
      <a:lt1>
        <a:srgbClr val="FFFFFF"/>
      </a:lt1>
      <a:dk2>
        <a:srgbClr val="00305E"/>
      </a:dk2>
      <a:lt2>
        <a:srgbClr val="727879"/>
      </a:lt2>
      <a:accent1>
        <a:srgbClr val="009EE0"/>
      </a:accent1>
      <a:accent2>
        <a:srgbClr val="006AB3"/>
      </a:accent2>
      <a:accent3>
        <a:srgbClr val="6AB023"/>
      </a:accent3>
      <a:accent4>
        <a:srgbClr val="007D40"/>
      </a:accent4>
      <a:accent5>
        <a:srgbClr val="93107E"/>
      </a:accent5>
      <a:accent6>
        <a:srgbClr val="54378A"/>
      </a:accent6>
      <a:hlink>
        <a:srgbClr val="009EE0"/>
      </a:hlink>
      <a:folHlink>
        <a:srgbClr val="006AB3"/>
      </a:folHlink>
    </a:clrScheme>
    <a:fontScheme name="TUD_Open Sans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äsentation5" id="{F5DABC0C-316B-434E-B9F8-D3370FD95A3E}" vid="{19CB8540-6DD6-924D-B8D0-2D0F9399859F}"/>
    </a:ext>
  </a:extLst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a086261e-0429-4196-aa9d-895edc846c16">ZIHTEAMSITE-196109956-1493</_dlc_DocId>
    <_dlc_DocIdUrl xmlns="a086261e-0429-4196-aa9d-895edc846c16">
      <Url>https://sharepoint.tu-dresden.de/sites/zih/projekte/scads/_layouts/15/DocIdRedir.aspx?ID=ZIHTEAMSITE-196109956-1493</Url>
      <Description>ZIHTEAMSITE-196109956-1493</Description>
    </_dlc_DocIdUrl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3BEE476C9DF2F248B265B4A3C7AC3448" ma:contentTypeVersion="11" ma:contentTypeDescription="Ein neues Dokument erstellen." ma:contentTypeScope="" ma:versionID="0793756170811d0eb752a3111ee68051">
  <xsd:schema xmlns:xsd="http://www.w3.org/2001/XMLSchema" xmlns:xs="http://www.w3.org/2001/XMLSchema" xmlns:p="http://schemas.microsoft.com/office/2006/metadata/properties" xmlns:ns2="a086261e-0429-4196-aa9d-895edc846c16" targetNamespace="http://schemas.microsoft.com/office/2006/metadata/properties" ma:root="true" ma:fieldsID="dda6790b4f1926a9a2f1b57ce85fcf7a" ns2:_="">
    <xsd:import namespace="a086261e-0429-4196-aa9d-895edc846c16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086261e-0429-4196-aa9d-895edc846c16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Wert der Dokument-ID" ma:description="Der Wert der diesem Element zugewiesenen Dokument-ID." ma:internalName="_dlc_DocId" ma:readOnly="true">
      <xsd:simpleType>
        <xsd:restriction base="dms:Text"/>
      </xsd:simpleType>
    </xsd:element>
    <xsd:element name="_dlc_DocIdUrl" ma:index="9" nillable="true" ma:displayName="Dokument-ID" ma:description="Permanenter Hyperlink zu diesem Dok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Beständige ID" ma:description="ID beim Hinzufügen beibehalten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Version=15.0.0.0, Culture=neutral, PublicKeyToken=71e9bce111e9429c</Assembly>
    <Class>Microsoft.Office.DocumentManagement.Internal.DocIdHandler</Class>
    <Data/>
    <Filter/>
  </Receiver>
</spe:Receivers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18F8D1C-8693-43B4-9141-AEF95057B684}">
  <ds:schemaRefs>
    <ds:schemaRef ds:uri="http://schemas.microsoft.com/office/2006/metadata/properties"/>
    <ds:schemaRef ds:uri="http://schemas.microsoft.com/office/infopath/2007/PartnerControls"/>
    <ds:schemaRef ds:uri="a086261e-0429-4196-aa9d-895edc846c16"/>
  </ds:schemaRefs>
</ds:datastoreItem>
</file>

<file path=customXml/itemProps2.xml><?xml version="1.0" encoding="utf-8"?>
<ds:datastoreItem xmlns:ds="http://schemas.openxmlformats.org/officeDocument/2006/customXml" ds:itemID="{3F7354A6-EABF-4029-B3F4-181CA108D22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086261e-0429-4196-aa9d-895edc846c1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6DC3C5C-13A8-4AE9-9F1D-E2AC52CBD043}">
  <ds:schemaRefs>
    <ds:schemaRef ds:uri="http://schemas.microsoft.com/sharepoint/events"/>
  </ds:schemaRefs>
</ds:datastoreItem>
</file>

<file path=customXml/itemProps4.xml><?xml version="1.0" encoding="utf-8"?>
<ds:datastoreItem xmlns:ds="http://schemas.openxmlformats.org/officeDocument/2006/customXml" ds:itemID="{941C5575-D805-4D41-AA18-4E77B970908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1449</TotalTime>
  <Words>185</Words>
  <Application>Microsoft Macintosh PowerPoint</Application>
  <PresentationFormat>Widescreen</PresentationFormat>
  <Paragraphs>36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3" baseType="lpstr">
      <vt:lpstr>American Typewriter</vt:lpstr>
      <vt:lpstr>Arial</vt:lpstr>
      <vt:lpstr>Calibri</vt:lpstr>
      <vt:lpstr>Open Sans</vt:lpstr>
      <vt:lpstr>Open Sans ExtraBold</vt:lpstr>
      <vt:lpstr>Open Sans Light</vt:lpstr>
      <vt:lpstr>Wingdings</vt:lpstr>
      <vt:lpstr>TUD_2018</vt:lpstr>
      <vt:lpstr>PowerPoint Presentation</vt:lpstr>
      <vt:lpstr>Introduction of the institutions involved</vt:lpstr>
      <vt:lpstr>Training School Agenda</vt:lpstr>
      <vt:lpstr>Expectation Management</vt:lpstr>
      <vt:lpstr>Preparation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Thomas Burghardt</dc:creator>
  <cp:lastModifiedBy>Täschner, Matthias</cp:lastModifiedBy>
  <cp:revision>295</cp:revision>
  <dcterms:modified xsi:type="dcterms:W3CDTF">2025-09-22T10:26:57Z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0x0101003BEE476C9DF2F248B265B4A3C7AC3448</vt:lpwstr>
  </property>
  <property fmtid="{D5CDD505-2E9C-101B-9397-08002B2CF9AE}" pid="3" name="_dlc_DocIdItemGuid">
    <vt:lpwstr>72f4eced-47dd-49c0-bdfa-f3d2425fc663</vt:lpwstr>
  </property>
</Properties>
</file>